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8" r:id="rId7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6" autoAdjust="0"/>
    <p:restoredTop sz="94660"/>
  </p:normalViewPr>
  <p:slideViewPr>
    <p:cSldViewPr>
      <p:cViewPr varScale="1">
        <p:scale>
          <a:sx n="70" d="100"/>
          <a:sy n="70" d="100"/>
        </p:scale>
        <p:origin x="-3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84AD48-81DA-4377-9540-B7BA776A0D34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7352E1-B532-4B9E-82A3-B0243629AD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Где бы вы ни были: в городе большом или маленьком, в деревне, в селе – везде надо строго соблюдать ПРАВИЛА ДОРОЖНОГО ДВИЖЕНИЯ.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Это необходимо для безопасности пешеходов и транспорта.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Для пешеходов и водителей есть специальные правила.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ДАВАЙТЕ ИХ ВСПОМНИМ: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B9D56C-7A4E-4CAC-BE70-48FD213C2C9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6FF55-E954-454F-986B-02FABB5D59BC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B18FC-D62B-45EC-95ED-CDAA0E8AC6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715CB-F4FA-44A9-99CA-BAF65B7BCD5D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F8CF-D48F-4806-89F3-506422141C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BABD3-58EC-49F9-87BA-9328A18712D3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5945D-BA20-444C-8E65-3359016EA8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216230F-125C-4A3B-91FB-8F001D28BD48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6C82BF6-108A-42DB-A05A-D49D1B210E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43CCC-550D-4CCA-9EFE-F0FCA865F589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5705E-4BAF-450A-9E8A-10FA9C448F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2D1C5-5C7C-416F-81CF-87379C3FBBD9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74B98-9B75-4C36-9E9D-EB451EEEA2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E9EB-782E-47C9-8DEC-153F1DFE0D5D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CA4F7-C86B-46D7-8647-83F5964D80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AB64430-DF54-4E25-AF7E-F7132CC4EAB9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E95106-C097-4148-A1F4-CC56FBEF22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0CCA-B60A-4432-800B-FE6DD8BFE4A5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629E4-0B84-4C91-ABF6-344DFEF28F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8D1644-2093-4C46-8578-DEA3B944D4D2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40677BB-3855-42A2-8666-A392D62170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60525E-6075-4B5A-A1FC-39C97093D6A0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2A1059-A967-4531-92B1-5196A457A0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913AD12-BA64-4750-AF67-04F68309AA05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32D1047-CC16-4E05-A5A2-AF16A0F97F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3999" r:id="rId4"/>
    <p:sldLayoutId id="2147484000" r:id="rId5"/>
    <p:sldLayoutId id="2147484007" r:id="rId6"/>
    <p:sldLayoutId id="2147484001" r:id="rId7"/>
    <p:sldLayoutId id="2147484008" r:id="rId8"/>
    <p:sldLayoutId id="2147484009" r:id="rId9"/>
    <p:sldLayoutId id="2147484002" r:id="rId10"/>
    <p:sldLayoutId id="21474840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1307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FAEC5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FAAB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8175" y="836613"/>
            <a:ext cx="6964363" cy="4824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800" i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54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Дошкольникам 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54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правилах дорожного движения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Подготовила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  </a:t>
            </a:r>
            <a:r>
              <a:rPr lang="ru-RU" sz="1400" dirty="0" err="1" smtClean="0">
                <a:solidFill>
                  <a:schemeClr val="accent3">
                    <a:lumMod val="75000"/>
                  </a:schemeClr>
                </a:solidFill>
              </a:rPr>
              <a:t>Прыткова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 Елена Валерьевна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воспитатель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50" y="571500"/>
            <a:ext cx="8143875" cy="57546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Где бы вы ни были: в городе,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в деревне, в селе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везде надо строго соблюдать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ПРАВИЛА  ДОРОЖНОГО ДВИЖЕНИЯ.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FF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Это необходимо для безопасности пешеходов и транспорта.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Для пешеходов  есть специальные правила.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ДАВАЙТЕ  ИХ  ВСПОМНИМ.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4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0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143250"/>
            <a:ext cx="4165600" cy="3513138"/>
          </a:xfrm>
          <a:prstGeom prst="rect">
            <a:avLst/>
          </a:prstGeom>
          <a:noFill/>
          <a:ln w="635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" name="Рисунок 2" descr="Image0002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14313"/>
            <a:ext cx="3786187" cy="3525837"/>
          </a:xfrm>
          <a:prstGeom prst="rect">
            <a:avLst/>
          </a:prstGeom>
          <a:noFill/>
          <a:ln w="635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6250" y="428625"/>
            <a:ext cx="4500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8000"/>
                </a:solidFill>
                <a:latin typeface="Georgia" pitchFamily="18" charset="0"/>
              </a:rPr>
              <a:t>1. Переходи дорогу только </a:t>
            </a:r>
          </a:p>
          <a:p>
            <a:pPr algn="ctr"/>
            <a:r>
              <a:rPr lang="ru-RU" sz="2400" b="1">
                <a:solidFill>
                  <a:srgbClr val="008000"/>
                </a:solidFill>
                <a:latin typeface="Georgia" pitchFamily="18" charset="0"/>
              </a:rPr>
              <a:t>на </a:t>
            </a:r>
            <a:r>
              <a:rPr lang="ru-RU" sz="2400" b="1" i="1">
                <a:solidFill>
                  <a:srgbClr val="008000"/>
                </a:solidFill>
                <a:latin typeface="Georgia" pitchFamily="18" charset="0"/>
              </a:rPr>
              <a:t>зелёный </a:t>
            </a:r>
            <a:r>
              <a:rPr lang="ru-RU" sz="2400" b="1">
                <a:solidFill>
                  <a:srgbClr val="008000"/>
                </a:solidFill>
                <a:latin typeface="Georgia" pitchFamily="18" charset="0"/>
              </a:rPr>
              <a:t>сигнал светофора.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313" y="4357688"/>
            <a:ext cx="4143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8000"/>
                </a:solidFill>
                <a:latin typeface="Georgia" pitchFamily="18" charset="0"/>
              </a:rPr>
              <a:t>2. Переходи дорогу по пешеходному переходу «зебре».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Image0004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2576513"/>
            <a:ext cx="3897312" cy="3852862"/>
          </a:xfrm>
          <a:prstGeom prst="rect">
            <a:avLst/>
          </a:prstGeom>
          <a:noFill/>
          <a:ln w="635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" name="Рисунок 2" descr="Копия Image0003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3929062" cy="3919537"/>
          </a:xfrm>
          <a:prstGeom prst="rect">
            <a:avLst/>
          </a:prstGeom>
          <a:noFill/>
          <a:ln w="635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6250" y="428625"/>
            <a:ext cx="4643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8000"/>
                </a:solidFill>
                <a:latin typeface="Georgia" pitchFamily="18" charset="0"/>
              </a:rPr>
              <a:t>3. Переходи дорогу по подземному или наземному переходу.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286250"/>
            <a:ext cx="45005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8000"/>
                </a:solidFill>
                <a:latin typeface="Georgia" pitchFamily="18" charset="0"/>
              </a:rPr>
              <a:t>4. Если нет тротуара, надо идти по обочине навстречу движущемуся транспорту.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Image000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57500"/>
            <a:ext cx="4117975" cy="3786188"/>
          </a:xfrm>
          <a:prstGeom prst="rect">
            <a:avLst/>
          </a:prstGeom>
          <a:noFill/>
          <a:ln w="635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" name="Рисунок 2" descr="Копия Image0001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4000500" cy="4037012"/>
          </a:xfrm>
          <a:prstGeom prst="rect">
            <a:avLst/>
          </a:prstGeom>
          <a:noFill/>
          <a:ln w="635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356100" y="260350"/>
            <a:ext cx="45005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8000"/>
                </a:solidFill>
                <a:latin typeface="Georgia" pitchFamily="18" charset="0"/>
              </a:rPr>
              <a:t>5. Переходи дорогу только </a:t>
            </a:r>
          </a:p>
          <a:p>
            <a:pPr algn="ctr"/>
            <a:r>
              <a:rPr lang="ru-RU" sz="2400" b="1">
                <a:solidFill>
                  <a:srgbClr val="008000"/>
                </a:solidFill>
                <a:latin typeface="Georgia" pitchFamily="18" charset="0"/>
              </a:rPr>
              <a:t>тогда, когда общественный транспорт отойдёт от остановки.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3" y="4572000"/>
            <a:ext cx="4286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8000"/>
                </a:solidFill>
                <a:latin typeface="Georgia" pitchFamily="18" charset="0"/>
              </a:rPr>
              <a:t>6. Остановись и пропусти движущуюся машину.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313" y="1484313"/>
            <a:ext cx="6000750" cy="2708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Нужно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правила  движения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выполнять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без  возражения !!!</a:t>
            </a:r>
          </a:p>
        </p:txBody>
      </p:sp>
      <p:pic>
        <p:nvPicPr>
          <p:cNvPr id="2050" name="Picture 2" descr="D:\Лена\343px-Светоф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716338"/>
            <a:ext cx="1389062" cy="2430462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473</TotalTime>
  <Words>176</Words>
  <Application>Microsoft Office PowerPoint</Application>
  <PresentationFormat>Экран (4:3)</PresentationFormat>
  <Paragraphs>40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Georgia</vt:lpstr>
      <vt:lpstr>Wingdings</vt:lpstr>
      <vt:lpstr>Wingdings 2</vt:lpstr>
      <vt:lpstr>Calibri</vt:lpstr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</cp:lastModifiedBy>
  <cp:revision>61</cp:revision>
  <dcterms:created xsi:type="dcterms:W3CDTF">2009-03-04T15:50:14Z</dcterms:created>
  <dcterms:modified xsi:type="dcterms:W3CDTF">2012-01-05T20:39:56Z</dcterms:modified>
</cp:coreProperties>
</file>