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7" r:id="rId4"/>
    <p:sldId id="270" r:id="rId5"/>
    <p:sldId id="294" r:id="rId6"/>
    <p:sldId id="272" r:id="rId7"/>
    <p:sldId id="271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6" r:id="rId28"/>
    <p:sldId id="26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4D1FB-1B51-4FE5-9916-589A7AF8D4C4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A2D2-3F6C-406F-BB38-773E53EAF29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margosharole.mybb.ru/uploads/000c/0e/49/16675-1-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http://lol54.ru/uploads/posts/2011-08/1314590737_1314098204_big_759633b82c074f4e2660ad3a610ca83c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8072494" cy="571504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285728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18" name="Picture 2" descr="http://i.allday.ru/uploads/posts/1180439449__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00042"/>
            <a:ext cx="7896244" cy="5386374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429132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http://mazafaka.su/fid/cnRlaW1hZ2VfdGh1bWI6NmRmMzRhYTVmNzI0NDY1OGJlOTQyYTg5M2RhNDY3NGMvLw/im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143932" cy="542928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500063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8" name="Picture 4" descr="http://yahooeu.ru/uploads/posts/2011-04/1302626854_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86808" cy="5572164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716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9938" name="Picture 2" descr="http://www.maillist.ru/archives/23624/1435940/4894807_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15370" cy="5572164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860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914" name="Picture 2" descr="http://forum.nashtransport.ru/uploads/1310921726/med_gallery_16694_1697_9593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143932" cy="571504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500042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0" name="Picture 2" descr="http://miroland.com/wp-content/uploads/2012/01/%D1%81%D1%82%D0%B0%D1%80%D1%8B%D0%B9_%D0%B3%D0%BE%D1%80%D0%BE%D0%B4_%D0%92%D0%B0%D1%80%D1%88%D0%B0%D0%B2%D0%B0_%D0%9F%D0%BE%D0%BB%D1%8C%D1%88%D0%B0-Old_Town_Warsaw_Pola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85728"/>
            <a:ext cx="7620000" cy="5715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860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4034" name="Picture 2" descr="http://banana.by/uploads/posts/2011-06/1309079585_3746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8429684" cy="578647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500042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42968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64344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http://www.magicnet.ee/uploads/thumbs/99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85728"/>
            <a:ext cx="5214974" cy="571504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174" y="435769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http://s011.radikal.ru/i318/1105/8b/99b4fcb71ea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285860"/>
            <a:ext cx="1768091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altfast.ru/uploads/posts/2008-06/1214135252_0020_sovety-zhgut-svoi-doma-per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a22002.rimg.info/icon/1886777000991a3153560a56e328f446357a34a8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86808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dg56.odnoklassniki.ru/getImage?photoId=487095901371&amp;photoType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42862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143116"/>
            <a:ext cx="3929058" cy="374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4572008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5716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8604"/>
            <a:ext cx="785818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8130" name="Picture 2" descr="http://dg56.odnoklassniki.ru/getImage?photoId=486802316731&amp;photoType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04"/>
            <a:ext cx="814393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8286776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://www.magicnet.ee/uploads/thumbs/99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28604"/>
            <a:ext cx="4071966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28604"/>
            <a:ext cx="735811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s016.radikal.ru/i335/1105/7d/40ff09e3bdb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3929090" cy="5429288"/>
          </a:xfrm>
          <a:prstGeom prst="rect">
            <a:avLst/>
          </a:prstGeom>
          <a:noFill/>
        </p:spPr>
      </p:pic>
      <p:pic>
        <p:nvPicPr>
          <p:cNvPr id="56322" name="Picture 2" descr="http://img-fotki.yandex.ru/get/4403/b713201d.9b/0_67116_51a37d45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28604"/>
            <a:ext cx="3738546" cy="3071802"/>
          </a:xfrm>
          <a:prstGeom prst="rect">
            <a:avLst/>
          </a:prstGeom>
          <a:noFill/>
        </p:spPr>
      </p:pic>
      <p:pic>
        <p:nvPicPr>
          <p:cNvPr id="7" name="Picture 6" descr="http://cs5312.userapi.com/v5312053/571/ZKZsf5wSPh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571876"/>
            <a:ext cx="2571768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www.lib.kherson.ua/files/lib/Image/news/05_05_10_n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s40.radikal.ru/i087/1005/00/b2d8e33ae2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8001056" cy="5500726"/>
          </a:xfrm>
          <a:prstGeom prst="rect">
            <a:avLst/>
          </a:prstGeom>
          <a:noFill/>
        </p:spPr>
      </p:pic>
      <p:pic>
        <p:nvPicPr>
          <p:cNvPr id="25604" name="Picture 4" descr="http://artice.ru/uploads/posts/2009-04/1240504042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143380"/>
            <a:ext cx="2071702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www.kremnik.ru/sites/default/files/images/201205021056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8072494" cy="5429288"/>
          </a:xfrm>
          <a:prstGeom prst="rect">
            <a:avLst/>
          </a:prstGeom>
          <a:noFill/>
        </p:spPr>
      </p:pic>
      <p:pic>
        <p:nvPicPr>
          <p:cNvPr id="6" name="Picture 6" descr="http://s011.radikal.ru/i318/1105/8b/99b4fcb71ea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28604"/>
            <a:ext cx="1768091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evdokimov.ru/22/img/Otpravka-Togu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571480"/>
            <a:ext cx="6643692" cy="5143506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4572008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stat17.privet.ru/lr/0913fc0cc982474b037f776f92d0e48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0042"/>
            <a:ext cx="8072494" cy="5500726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429132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8" name="Picture 6" descr="http://img-fotki.yandex.ru/get/5504/stepanov-el.150/0_5c02a_a3fc81e0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14356"/>
            <a:ext cx="4643470" cy="3286148"/>
          </a:xfrm>
          <a:prstGeom prst="rect">
            <a:avLst/>
          </a:prstGeom>
          <a:noFill/>
        </p:spPr>
      </p:pic>
      <p:pic>
        <p:nvPicPr>
          <p:cNvPr id="28680" name="Picture 8" descr="http://img521.imageshack.us/img521/8633/798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428868"/>
            <a:ext cx="4691044" cy="3538530"/>
          </a:xfrm>
          <a:prstGeom prst="rect">
            <a:avLst/>
          </a:prstGeom>
          <a:noFill/>
        </p:spPr>
      </p:pic>
      <p:pic>
        <p:nvPicPr>
          <p:cNvPr id="9" name="Picture 6" descr="http://cs5312.userapi.com/v5312053/571/ZKZsf5wSPh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285728"/>
            <a:ext cx="2285984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428625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http://adaptis.ru/wp-content/uploads/2012/12/uragan-podzheg-povolzhe-v-volgogradskoj-i-saratovskoj-oblastyax-iz-iskry-razgorelos-plamya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8286808" cy="564360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35769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2berega.spb.ru/content/media/pic/profile/2000000/1411000/1410866-fbf5bd16360fd2daa0090837892205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http://img-fotki.yandex.ru/get/5703/zimarika.4a/0_61e88_2f45162b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358246" cy="564360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8625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0</Words>
  <Application>Microsoft Office PowerPoint</Application>
  <PresentationFormat>Экран (4:3)</PresentationFormat>
  <Paragraphs>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2013-04-09T12:43:59Z</dcterms:created>
  <dcterms:modified xsi:type="dcterms:W3CDTF">2013-04-09T14:14:25Z</dcterms:modified>
</cp:coreProperties>
</file>