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70" r:id="rId5"/>
    <p:sldId id="294" r:id="rId6"/>
    <p:sldId id="272" r:id="rId7"/>
    <p:sldId id="271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6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4D1FB-1B51-4FE5-9916-589A7AF8D4C4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A2D2-3F6C-406F-BB38-773E53EAF2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margosharole.mybb.ru/uploads/000c/0e/49/16675-1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lol54.ru/uploads/posts/2011-08/1314590737_1314098204_big_759633b82c074f4e2660ad3a610ca83c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072494" cy="571504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85728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i.allday.ru/uploads/posts/1180439449__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96244" cy="53863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://mazafaka.su/fid/cnRlaW1hZ2VfdGh1bWI6NmRmMzRhYTVmNzI0NDY1OGJlOTQyYTg5M2RhNDY3NGMvLw/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143932" cy="542928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00063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8" name="Picture 4" descr="http://yahooeu.ru/uploads/posts/2011-04/1302626854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557216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://www.maillist.ru/archives/23624/1435940/4894807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15370" cy="557216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://forum.nashtransport.ru/uploads/1310921726/med_gallery_16694_1697_959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43932" cy="57150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miroland.com/wp-content/uploads/2012/01/%D1%81%D1%82%D0%B0%D1%80%D1%8B%D0%B9_%D0%B3%D0%BE%D1%80%D0%BE%D0%B4_%D0%92%D0%B0%D1%80%D1%88%D0%B0%D0%B2%D0%B0_%D0%9F%D0%BE%D0%BB%D1%8C%D1%88%D0%B0-Old_Town_Warsaw_Po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620000" cy="5715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http://banana.by/uploads/posts/2011-06/1309079585_3746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57864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64344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://www.magicnet.ee/uploads/thumbs/9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214974" cy="57150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74" y="4357694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s011.radikal.ru/i318/1105/8b/99b4fcb71e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85860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altfast.ru/uploads/posts/2008-06/1214135252_0020_sovety-zhgut-svoi-doma-p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a22002.rimg.info/icon/1886777000991a3153560a56e328f446357a34a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dg56.odnoklassniki.ru/getImage?photoId=487095901371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2862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16"/>
            <a:ext cx="3929058" cy="374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572008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85818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0" name="Picture 2" descr="http://dg56.odnoklassniki.ru/getImage?photoId=486802316731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77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magicnet.ee/uploads/thumbs/99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407196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35811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s016.radikal.ru/i335/1105/7d/40ff09e3bd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929090" cy="5429288"/>
          </a:xfrm>
          <a:prstGeom prst="rect">
            <a:avLst/>
          </a:prstGeom>
          <a:noFill/>
        </p:spPr>
      </p:pic>
      <p:pic>
        <p:nvPicPr>
          <p:cNvPr id="56322" name="Picture 2" descr="http://img-fotki.yandex.ru/get/4403/b713201d.9b/0_67116_51a37d4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3738546" cy="3071802"/>
          </a:xfrm>
          <a:prstGeom prst="rect">
            <a:avLst/>
          </a:prstGeom>
          <a:noFill/>
        </p:spPr>
      </p:pic>
      <p:pic>
        <p:nvPicPr>
          <p:cNvPr id="7" name="Picture 6" descr="http://cs5312.userapi.com/v5312053/571/ZKZsf5wSPh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571876"/>
            <a:ext cx="257176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lib.kherson.ua/files/lib/Image/news/05_05_10_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s40.radikal.ru/i087/1005/00/b2d8e33ae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01056" cy="5500726"/>
          </a:xfrm>
          <a:prstGeom prst="rect">
            <a:avLst/>
          </a:prstGeom>
          <a:noFill/>
        </p:spPr>
      </p:pic>
      <p:pic>
        <p:nvPicPr>
          <p:cNvPr id="25604" name="Picture 4" descr="http://artice.ru/uploads/posts/2009-04/124050404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207170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kremnik.ru/sites/default/files/images/20120502105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72494" cy="5429288"/>
          </a:xfrm>
          <a:prstGeom prst="rect">
            <a:avLst/>
          </a:prstGeom>
          <a:noFill/>
        </p:spPr>
      </p:pic>
      <p:pic>
        <p:nvPicPr>
          <p:cNvPr id="6" name="Picture 6" descr="http://s011.radikal.ru/i318/1105/8b/99b4fcb71e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evdokimov.ru/22/img/Otpravka-Tog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643692" cy="514350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572008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stat17.privet.ru/lr/0913fc0cc982474b037f776f92d0e4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72494" cy="55007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29132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http://img-fotki.yandex.ru/get/5504/stepanov-el.150/0_5c02a_a3fc81e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643470" cy="3286148"/>
          </a:xfrm>
          <a:prstGeom prst="rect">
            <a:avLst/>
          </a:prstGeom>
          <a:noFill/>
        </p:spPr>
      </p:pic>
      <p:pic>
        <p:nvPicPr>
          <p:cNvPr id="28680" name="Picture 8" descr="http://img521.imageshack.us/img521/8633/798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428868"/>
            <a:ext cx="4691044" cy="3538530"/>
          </a:xfrm>
          <a:prstGeom prst="rect">
            <a:avLst/>
          </a:prstGeom>
          <a:noFill/>
        </p:spPr>
      </p:pic>
      <p:pic>
        <p:nvPicPr>
          <p:cNvPr id="9" name="Picture 6" descr="http://cs5312.userapi.com/v5312053/571/ZKZsf5wSPh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85728"/>
            <a:ext cx="2285984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8625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adaptis.ru/wp-content/uploads/2012/12/uragan-podzheg-povolzhe-v-volgogradskoj-i-saratovskoj-oblastyax-iz-iskry-razgorelos-plamy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564360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357694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2berega.spb.ru/content/media/pic/profile/2000000/1411000/1410866-fbf5bd16360fd2daa0090837892205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img-fotki.yandex.ru/get/5703/zimarika.4a/0_61e88_2f45162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58246" cy="564360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1928826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2013-04-09T12:43:59Z</dcterms:created>
  <dcterms:modified xsi:type="dcterms:W3CDTF">2013-04-09T14:14:25Z</dcterms:modified>
</cp:coreProperties>
</file>