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1" r:id="rId3"/>
    <p:sldId id="304" r:id="rId4"/>
    <p:sldId id="305" r:id="rId5"/>
    <p:sldId id="296" r:id="rId6"/>
    <p:sldId id="297" r:id="rId7"/>
    <p:sldId id="292" r:id="rId8"/>
    <p:sldId id="298" r:id="rId9"/>
    <p:sldId id="306" r:id="rId10"/>
    <p:sldId id="307" r:id="rId11"/>
    <p:sldId id="308" r:id="rId12"/>
    <p:sldId id="311" r:id="rId13"/>
    <p:sldId id="312" r:id="rId14"/>
    <p:sldId id="309" r:id="rId15"/>
    <p:sldId id="310" r:id="rId16"/>
    <p:sldId id="300" r:id="rId17"/>
    <p:sldId id="301" r:id="rId18"/>
    <p:sldId id="302" r:id="rId19"/>
    <p:sldId id="313" r:id="rId20"/>
    <p:sldId id="314" r:id="rId21"/>
    <p:sldId id="315" r:id="rId22"/>
    <p:sldId id="316" r:id="rId23"/>
    <p:sldId id="318" r:id="rId24"/>
    <p:sldId id="319" r:id="rId25"/>
    <p:sldId id="320" r:id="rId26"/>
    <p:sldId id="321" r:id="rId27"/>
    <p:sldId id="322" r:id="rId28"/>
    <p:sldId id="324" r:id="rId29"/>
    <p:sldId id="326" r:id="rId30"/>
    <p:sldId id="325" r:id="rId31"/>
    <p:sldId id="32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6904-85ED-4744-8EDC-E53F05507B18}" type="datetimeFigureOut">
              <a:rPr lang="ru-RU" smtClean="0"/>
              <a:pPr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BA021-326E-47C5-B6D3-E4155DF39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Трудные, голодные и холодные военные годы называют военным лихими, злыми годами. Тяжело достались они всему нашему народу, но особенно тяжко пришлось маленьким детям.</a:t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00240"/>
            <a:ext cx="43576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459176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290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26" y="1357298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1492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35719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Многие дети остались сиротами, их отцы погибли на войне, другие потеряли родителей во время бомбежек, третьи лишились не только родных, но и отчего дома, четвертые оказались на оккупированной врагами территории, </a:t>
            </a: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пятые </a:t>
            </a:r>
            <a:r>
              <a:rPr lang="ru-RU" sz="2800" b="1" i="1" dirty="0">
                <a:solidFill>
                  <a:srgbClr val="FF0000"/>
                </a:solidFill>
              </a:rPr>
              <a:t>— в плену у немцев.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643182"/>
            <a:ext cx="8072494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72074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26" y="2500306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 Дети — слабые, беспомощные, оказались лицом к лицу с жестокой, беспощадной, злой силой фашизма.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5725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21492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564357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572132" y="285728"/>
            <a:ext cx="32861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Война — не место для детей!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Ребенку нужен теплый дом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И мамы ласковые руки,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И взгляд, наполненный добром,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И песни колыбельной звуки.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И елочные огоньки,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С горы веселое катанье,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Снежки и лыжи, и коньки,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А не сиротство и страданье!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5072074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50033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Мужчины уходили на фронт воевать, а женщины продолжали работать день и ночь на фабриках и заводах; шили шинели, вязали теплые рукавицы, носки, пекли хлеб… </a:t>
            </a:r>
            <a:br>
              <a:rPr lang="ru-RU" sz="2400" b="1" i="1" dirty="0">
                <a:solidFill>
                  <a:srgbClr val="FF0000"/>
                </a:solidFill>
              </a:rPr>
            </a:b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8358246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492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000240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А еще они писали письма солдатам, в которых рассказывали о родном доме, о том , как они ждут победы и возвращения домой своих сыновей, братьев, женихов, мужей…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00240"/>
            <a:ext cx="8215370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74" y="521492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02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24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571744"/>
            <a:ext cx="5357817" cy="428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000496" y="57148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Нет в России такой семьи, которой не коснулась бы война.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357694"/>
            <a:ext cx="31432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 каким волнением и тревогой ждали родственники солдат,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357430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письма  с фронта – фронтовые треугольники.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7929618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21492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71480"/>
            <a:ext cx="3714776" cy="600079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Дорогие мои родные!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Ночь. Дрожит огонек свечи.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Вспоминаю уже не впервые,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Как вы спите на теплой печи.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В нашей маленькой старой  избушке,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Что в глухих затерялась лесах, 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Вспоминаю я поле, речушку,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Вновь и вновь вспоминаю вас.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Мои братья и сестры родные!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Завтра снова я в бой иду 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За Отчизну свою, за Россию,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Что попала  в лихую беду.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Соберу свое мужество, силу.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Стану недругов наших громить,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Чтобы вам ничего не грозило, 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Чтоб могли вы учиться и жить!</a:t>
            </a:r>
          </a:p>
          <a:p>
            <a:pPr algn="ctr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 </a:t>
            </a:r>
          </a:p>
          <a:p>
            <a:pPr algn="ctr"/>
            <a:endParaRPr lang="ru-RU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14290"/>
            <a:ext cx="535781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FF0000"/>
                </a:solidFill>
              </a:rPr>
              <a:t>Только очень часто вместо письма приходило сообщение о гибели солдата – похоронка. Мы вечно будем помнить тех, кто отдал свои жизни за наше счастье и свободу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2200" b="1" i="1" dirty="0" smtClean="0">
                <a:solidFill>
                  <a:srgbClr val="FF0000"/>
                </a:solidFill>
              </a:rPr>
              <a:t>Память о погибших принято чтить  минутой молчания. 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2200" b="1" i="1" dirty="0" smtClean="0">
                <a:solidFill>
                  <a:srgbClr val="FF0000"/>
                </a:solidFill>
              </a:rPr>
              <a:t>Давайте и мы почтим память о погибших за Родину воинах.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500042"/>
            <a:ext cx="421484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Давно закончилась война.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Давно с войны пришли солдаты.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И на груди их ордена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Горят, как памятные даты.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Вам всем, кто вынес ту войну -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В тылу иль на полях сражений, -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Принес победную весну, -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Поклон и память поколений.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197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016682"/>
            <a:ext cx="5500694" cy="384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000760" y="571480"/>
            <a:ext cx="278605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Красоту, что дарит нам природа,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Отстояли солдаты в огне,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357694"/>
            <a:ext cx="30003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Майский день сорок пятого года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Стал последнею точкой в войне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03415" y="2332037"/>
            <a:ext cx="54405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148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72000" y="428604"/>
            <a:ext cx="4143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За всё, что есть сейчас у нас,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За каждый наш счастливый час,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572008"/>
            <a:ext cx="35718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За то, что солнце светит нам,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Спасибо доблестным солдатам –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Нашим дедам и отцам.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4357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Даже в тяжелые годы войны не терял наш народ оптимизма и веры в будущее. Жизнь не остановилась! Люди сочиняли песни, частушки, складывали  меткие пословицы и поговорки  о войне. Многие из них вам известны.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857628"/>
            <a:ext cx="49291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FF0066"/>
                </a:solidFill>
              </a:rPr>
              <a:t>На фронте воевать – славу добывать.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FF0066"/>
                </a:solidFill>
              </a:rPr>
              <a:t>Партизаны налетают – фашистов в плен хватают.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FF0066"/>
                </a:solidFill>
              </a:rPr>
              <a:t>Летят фашисты как с дерева груши: то бьют  «катюши»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FF0066"/>
                </a:solidFill>
              </a:rPr>
              <a:t>У солдата шинель – постель.</a:t>
            </a:r>
            <a:endParaRPr lang="ru-RU" sz="2000" b="1" i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85852" y="1214422"/>
            <a:ext cx="68580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Сейчас еще живы те, кто много лет назад воевал. Это наши дорогие ветераны. В День Победы они надевают боевые ордена, собираются вместе, чтобы вспомнить военные годы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 Если  вы   9 мая  увидите человека с орденами, то подойдите и поздравьте его с праздником, скажите ему «спасибо» за то, что он защитил нашу Родину от врагов.  А еще в праздник принято  преподносить  ветеранам  цветы  и  делать подарки.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728" y="1071546"/>
            <a:ext cx="6929454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Каждый год 9 мая люди торжественно отмечают эту дату. В нашей стране 9 мая является государственным праздником, который посвящен Дню Победы. В этот день люди не работают, а поздравляют ветеранов войны и празднуют.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357562"/>
            <a:ext cx="5500726" cy="33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57166"/>
            <a:ext cx="30718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642918"/>
            <a:ext cx="371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9  мая 1945 года для России навечно стало великой датой. Ради этого счастливого дня погибли миллионы человек, сражаясь за свободу России и всего мира. Мы никогда не забудем тех, кто горел в танках, кто бросался из окопов под ураганный огонь, кто грудью ложился на амбразуру, кто не пожалел своей жизни и все одолел.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29454" y="2071678"/>
            <a:ext cx="22145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Не ради наград, а ради того, чтобы мы с вами, ребята, могли жить, учиться, работать и быть счастливыми!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85728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00063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Чтобы сохранить народную память о них, во многих городах, где велись ожесточенные бои, есть могилы Неизвестного солдата, мемориалы и памятники... Возле них горит «вечный огонь», к ним возлагают цветы те, чью мирную жизнь они отстояли в боях.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928802"/>
            <a:ext cx="5715008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00166" y="6143645"/>
            <a:ext cx="6149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Никто не забыт, ничто не забыто!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928802"/>
            <a:ext cx="428624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15436" cy="703282"/>
          </a:xfrm>
        </p:spPr>
        <p:txBody>
          <a:bodyPr>
            <a:noAutofit/>
          </a:bodyPr>
          <a:lstStyle/>
          <a:p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5715016"/>
            <a:ext cx="857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День Победы – это праздник, Это вечером салют,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Много флагов на параде, Люди ходят и поют.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1472" y="5715016"/>
            <a:ext cx="8143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Ветераны с орденами Вспоминают о войне,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Разговаривают с нами О победной той весне.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57224" y="5786454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Там, в Берлине, в сорок пятом, После натиска атак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Взвился соколом крылатым Высоко советский флаг.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66"/>
            <a:ext cx="435768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14554"/>
            <a:ext cx="750099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214290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Перед рассветом 21 июня 1941 года, когда в глубокий сон погрузились города и села нашей Родины, с аэродромов поднялись в воздух немецкие самолеты с бомбами. Громом по всей западной границе покатились орудийные выстрелы. Воздух наполнился рокотом моторов, танков и грузовиков. Немецко-фашистская Германия вероломно, без объявления войны, напала на нашу страну.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5714992"/>
            <a:ext cx="150016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5992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072074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Все кричали: «Мир, победа! Возвращаемся домой!»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Кому радость, кому беды, Кто погиб, а кто живой.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Никогда забыть не сможем Мы про подвиги солдат.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«Мир для нас всего дороже!» -  Так ребята говорят.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8072494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214290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Фашистские самолеты бомбили города и порты, аэродромы и железнодорожные станции, бомбы сыпались на пионерские лагеря, детские сады, на больницы и жилые дома. Фашистская Германия хотела уничтожить весь народ нашей страны.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26" y="2071678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492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2153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4643446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Это была очень страшная война. Фашисты хотели захватить нашу страну  и превратить наш народ в своих рабов. Но у них ничего не получилось.  Так же как не получалось ни у кого и никогда!  Ведь всем известно «Кто с мечом к нам войдет, от меча и погибнет!»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74" y="3214686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6380" cy="44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857496"/>
            <a:ext cx="5000628" cy="400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429256" y="571480"/>
            <a:ext cx="35004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Весь   наш народ поднялся на борьбу с  жестоким и беспощадным врагом.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500570"/>
            <a:ext cx="3714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Четыре долгих года шла война. Четыре года шли тяжелые кровопролитные бои. </a:t>
            </a:r>
            <a:endParaRPr lang="ru-RU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928934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714348" y="6000768"/>
            <a:ext cx="75724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Наши воины совершали героические подвиги,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6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643182"/>
            <a:ext cx="535781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5214950"/>
            <a:ext cx="2643206" cy="785819"/>
          </a:xfrm>
        </p:spPr>
        <p:txBody>
          <a:bodyPr/>
          <a:lstStyle/>
          <a:p>
            <a:pPr algn="ctr">
              <a:buNone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погибали.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1000108"/>
            <a:ext cx="24288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сражались с врагом ,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190023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Все люди поднялись на защиту своей Родины. На фронт шли не только воины нашей армии, но даже дети нередко убегали из дома, чтобы воевать с фашистами. Во время войны совершено было много героических подвигов, многие воины стали героями.</a:t>
            </a:r>
          </a:p>
          <a:p>
            <a:endParaRPr lang="ru-RU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3116"/>
            <a:ext cx="685804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57760"/>
            <a:ext cx="1928826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26" y="2214554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1075</Words>
  <Application>Microsoft Office PowerPoint</Application>
  <PresentationFormat>Экран (4:3)</PresentationFormat>
  <Paragraphs>82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Трудные, голодные и холодные военные годы называют военным лихими, злыми годами. Тяжело достались они всему нашему народу, но особенно тяжко пришлось маленьким детям.  </vt:lpstr>
      <vt:lpstr>Многие дети остались сиротами, их отцы погибли на войне, другие потеряли родителей во время бомбежек, третьи лишились не только родных, но и отчего дома, четвертые оказались на оккупированной врагами территории,  пятые — в плену у немцев.  </vt:lpstr>
      <vt:lpstr> Дети — слабые, беспомощные, оказались лицом к лицу с жестокой, беспощадной, злой силой фашизма. </vt:lpstr>
      <vt:lpstr>Слайд 13</vt:lpstr>
      <vt:lpstr>Мужчины уходили на фронт воевать, а женщины продолжали работать день и ночь на фабриках и заводах; шили шинели, вязали теплые рукавицы, носки, пекли хлеб…  </vt:lpstr>
      <vt:lpstr>А еще они писали письма солдатам, в которых рассказывали о родном доме, о том , как они ждут победы и возвращения домой своих сыновей, братьев, женихов, мужей… </vt:lpstr>
      <vt:lpstr>Слайд 16</vt:lpstr>
      <vt:lpstr>письма  с фронта – фронтовые треугольники.</vt:lpstr>
      <vt:lpstr>Слайд 18</vt:lpstr>
      <vt:lpstr>Только очень часто вместо письма приходило сообщение о гибели солдата – похоронка. Мы вечно будем помнить тех, кто отдал свои жизни за наше счастье и свободу Память о погибших принято чтить  минутой молчания.  Давайте и мы почтим память о погибших за Родину воинах.  </vt:lpstr>
      <vt:lpstr>Слайд 20</vt:lpstr>
      <vt:lpstr>Слайд 21</vt:lpstr>
      <vt:lpstr>Слайд 22</vt:lpstr>
      <vt:lpstr>Слайд 23</vt:lpstr>
      <vt:lpstr>Слайд 24</vt:lpstr>
      <vt:lpstr>Слайд 25</vt:lpstr>
      <vt:lpstr>Чтобы сохранить народную память о них, во многих городах, где велись ожесточенные бои, есть могилы Неизвестного солдата, мемориалы и памятники... Возле них горит «вечный огонь», к ним возлагают цветы те, чью мирную жизнь они отстояли в боях. </vt:lpstr>
      <vt:lpstr>Слайд 27</vt:lpstr>
      <vt:lpstr>Слайд 28</vt:lpstr>
      <vt:lpstr>Слайд 29</vt:lpstr>
      <vt:lpstr>Слайд 30</vt:lpstr>
      <vt:lpstr>Слайд 31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2012-04-14T13:34:10Z</dcterms:created>
  <dcterms:modified xsi:type="dcterms:W3CDTF">2014-04-27T13:27:12Z</dcterms:modified>
</cp:coreProperties>
</file>