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7" r:id="rId8"/>
    <p:sldId id="266" r:id="rId9"/>
    <p:sldId id="265" r:id="rId10"/>
    <p:sldId id="268" r:id="rId11"/>
    <p:sldId id="270" r:id="rId12"/>
    <p:sldId id="269" r:id="rId13"/>
    <p:sldId id="264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65964-CB38-4E01-B4AF-38B613B1B7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D7D98A-C364-4742-8640-0EE1D9DCE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BEDFF1-D868-4369-88A6-3FA98885F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F45A-FE8E-43AC-8B7C-5AB848D73E3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11BD9F-BF35-4DBB-8F69-97D27A112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E83FA3-546C-495C-8B52-581F46DB2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7368-2672-409D-A65C-1BE0B8F4F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73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EC3D7-D86B-4593-BCBE-389655F2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CA8B2F-0567-4DC0-A1FC-A66BEFAE7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4DA0B8-D4DF-4817-8DC3-CCAD372EA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F45A-FE8E-43AC-8B7C-5AB848D73E3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019AA4-A26F-4DFD-90E9-3F1978A61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58DF5B-EE83-41F7-AAF1-D0D6979B4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7368-2672-409D-A65C-1BE0B8F4F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9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FF450B-E555-4CDC-A68D-CE072A34D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C95A62-902E-45F9-A77E-82964D12B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BF3B9C-18D6-45FE-8D27-FFE85D2EE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F45A-FE8E-43AC-8B7C-5AB848D73E3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1969B1-3174-4F0E-9338-E471A6EC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845F50-F1A9-4581-BE26-61425D04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7368-2672-409D-A65C-1BE0B8F4F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6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08168-4F69-4678-A92F-F33DA814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DB7EAC-C461-4E5E-948A-6C33B7044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4F6BC6-44AC-4F41-A730-B50973ADF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F45A-FE8E-43AC-8B7C-5AB848D73E3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D616EA-A64B-4623-B8C8-DFD49164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86DF2A-94AB-4605-9BB4-21364BF4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7368-2672-409D-A65C-1BE0B8F4F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8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1BFDD-6D07-4D14-86DB-DF1990C4B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BF3194-A86C-4A03-8009-184C85223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37851-6258-4ED6-9F2F-1AFF43AF9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F45A-FE8E-43AC-8B7C-5AB848D73E3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E0A99-BAF1-4695-9215-5B0A76C8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40ECE-078F-47B9-BF1D-0566896C5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7368-2672-409D-A65C-1BE0B8F4F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5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3FD16-B20E-4262-88EC-2B7428E8F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CAF1BD-C62A-4AF6-BA98-121D57946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3E1FCB-8E1C-4850-BB8F-2113C2F89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15C00B-4FB5-4C64-B3B4-7E05A915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F45A-FE8E-43AC-8B7C-5AB848D73E3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DC39C6-5DA9-4614-8FFF-427DD0A6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83A24B-8FB7-42B1-B5F5-5A16E88D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7368-2672-409D-A65C-1BE0B8F4F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3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62DFB-694F-43EA-A3F6-AAD6A120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2B4936-9271-44BC-B97A-6BC845DC8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5A8C3E-A0CC-44F3-B25E-7B3993FB5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4F39BD-2D27-4297-87E9-64D8C6610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33E88F-5B8B-45EC-B372-6A44FE7F0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61C4B3-5ED7-4AA9-B600-C0967B005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F45A-FE8E-43AC-8B7C-5AB848D73E3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6905C-668A-43B3-A9B3-D9791C4A6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52C624-2EEB-437D-8089-34445124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7368-2672-409D-A65C-1BE0B8F4F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22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4DD63-780F-4ABA-85C4-5F84B66A7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02DBF8-68D3-4FA6-ADE0-CDF31F4EE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F45A-FE8E-43AC-8B7C-5AB848D73E3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B99E2F-12A1-4C33-BA4D-D65595538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B84745-4CE1-4D6B-AFEF-20BD8FDE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7368-2672-409D-A65C-1BE0B8F4F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9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401E95-17E2-4064-81AA-FF1256D62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F45A-FE8E-43AC-8B7C-5AB848D73E3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C860CCD-613C-44BB-BA98-606C99B44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CD2657-55B9-44C5-B5D4-A74F31C1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7368-2672-409D-A65C-1BE0B8F4F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01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B24CC-F193-43B3-8E8C-ACBD9E81D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853528-BCA8-407A-B478-9EE87F577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2728F-14A6-452A-955B-50461F41C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DC7FFB-392E-4D77-B565-CA3ACB66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F45A-FE8E-43AC-8B7C-5AB848D73E3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B3C6CD-B030-457D-A6E1-5A080211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01FE46-158C-42A0-BA89-BA941761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7368-2672-409D-A65C-1BE0B8F4F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01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D2B73-6114-4A80-B535-C9F89ADD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25D25F-6342-4000-A296-C78F13989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8B22FC-6201-4F39-9197-62CD7089E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EDD08B-8CC1-47AD-BBBE-7A6B61B09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4F45A-FE8E-43AC-8B7C-5AB848D73E3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B77FB4-BB83-4C6F-BD75-7F0C7A00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B196C-2C49-49DF-BFEC-971BDE37D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77368-2672-409D-A65C-1BE0B8F4F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83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19FC1-D0B7-4D74-B613-83A3BF097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90C144-2181-4DB9-8668-FE76F4719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E85DFB-11B1-4557-9720-C7B66CF80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4F45A-FE8E-43AC-8B7C-5AB848D73E3C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870CAE-5331-441C-A8A6-60655D897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E464B7-2AC1-408F-8C18-E983C43932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77368-2672-409D-A65C-1BE0B8F4F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4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5FE71-9C27-4E65-B7F8-1169F0A89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8A208E-8E71-4B51-8F0A-7FDA5F1B8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554A8F-D96F-447A-B4C4-7E3F3ACD5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0CC94D-C36E-4B54-9128-69C1EA019FA7}"/>
              </a:ext>
            </a:extLst>
          </p:cNvPr>
          <p:cNvSpPr txBox="1"/>
          <p:nvPr/>
        </p:nvSpPr>
        <p:spPr>
          <a:xfrm>
            <a:off x="2240278" y="2055813"/>
            <a:ext cx="86199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u-RU" sz="4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«Педагогические условия позитивной социализации детей раннего и дошкольного возраста»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00022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0A8BA-D906-489A-9CA3-6BEA9FCD7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FFF5AA65-17BF-4349-A314-CBD44776D6F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81350" y="2327243"/>
          <a:ext cx="5829300" cy="3348101"/>
        </p:xfrm>
        <a:graphic>
          <a:graphicData uri="http://schemas.openxmlformats.org/drawingml/2006/table">
            <a:tbl>
              <a:tblPr firstRow="1" firstCol="1" bandRow="1"/>
              <a:tblGrid>
                <a:gridCol w="5829300">
                  <a:extLst>
                    <a:ext uri="{9D8B030D-6E8A-4147-A177-3AD203B41FA5}">
                      <a16:colId xmlns:a16="http://schemas.microsoft.com/office/drawing/2014/main" val="10548667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-подготовительный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существующих условий в ДОО (предметно-пространственная среда – социальный и предметный компоненты; уровень компетентности педагогов; существующие формы взаимодействия с родителями и ближайшим социумом).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с современным педагогическим инструментарием – программно-методическим комплексом «Мозаичный ПАРК», и программно-методического комплекса «Воробушки». Разработка плана мероприятий и организация рабочих групп (педагогов и родителей) для реализации задач экспериментальной деятельности ДОО. Проектирование предметно-пространственной среды с использованием игрового оборудования программно-методического комплекса «Мозаичный ПАРК».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мероприятий, направленных на повышение компетентности педагогов и родителей.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педагогического пространства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ДОО для совместной деятельности детей со сверстниками и взрослыми, реализация разновозрастного общения.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условий, обеспечивающих эмоциональное благополучие ребёнка, педагогов и родителей.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457895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D3111549-EE2E-4EFE-B940-E9EB5C611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B843D8-26E8-4900-A32F-1161C1AF7A57}"/>
              </a:ext>
            </a:extLst>
          </p:cNvPr>
          <p:cNvSpPr txBox="1"/>
          <p:nvPr/>
        </p:nvSpPr>
        <p:spPr>
          <a:xfrm>
            <a:off x="2997591" y="1204159"/>
            <a:ext cx="6196818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Тематический календарный план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15761CD4-95F5-4B83-8755-6DA9BB963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911615"/>
              </p:ext>
            </p:extLst>
          </p:nvPr>
        </p:nvGraphicFramePr>
        <p:xfrm>
          <a:off x="1913205" y="1863009"/>
          <a:ext cx="9284677" cy="3903345"/>
        </p:xfrm>
        <a:graphic>
          <a:graphicData uri="http://schemas.openxmlformats.org/drawingml/2006/table">
            <a:tbl>
              <a:tblPr firstRow="1" firstCol="1" bandRow="1"/>
              <a:tblGrid>
                <a:gridCol w="9284677">
                  <a:extLst>
                    <a:ext uri="{9D8B030D-6E8A-4147-A177-3AD203B41FA5}">
                      <a16:colId xmlns:a16="http://schemas.microsoft.com/office/drawing/2014/main" val="2147433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-подготовительный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существующих условий в ДОО (предметно-пространственная среда – социальный и предметный компоненты; уровень компетентности педагогов; существующие формы взаимодействия с родителями и ближайшим социумом).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с современным педагогическим инструментарием – программно-методическим комплексом «Мозаичный ПАРК», и программно-методического комплекса «Воробушки».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плана мероприятий и организация рабочих групп (педагогов и родителей) для реализации задач экспериментальной деятельности ДОО.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предметно-пространственной среды с использованием игрового оборудования программно-методического комплекса «Мозаичный ПАРК».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мероприятий, направленных на повышение компетентности педагогов и родителей.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педагогического пространства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ДОО для совместной деятельности детей со сверстниками и взрослыми, реализация разновозрастного общения.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условий, обеспечивающих эмоциональное благополучие ребёнка, педагогов и родителей.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086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682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0A8BA-D906-489A-9CA3-6BEA9FCD7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D388B3B-DEA2-4213-9606-779E51B33A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81350" y="2747867"/>
          <a:ext cx="5829300" cy="2506853"/>
        </p:xfrm>
        <a:graphic>
          <a:graphicData uri="http://schemas.openxmlformats.org/drawingml/2006/table">
            <a:tbl>
              <a:tblPr firstRow="1" firstCol="1" bandRow="1"/>
              <a:tblGrid>
                <a:gridCol w="5829300">
                  <a:extLst>
                    <a:ext uri="{9D8B030D-6E8A-4147-A177-3AD203B41FA5}">
                      <a16:colId xmlns:a16="http://schemas.microsoft.com/office/drawing/2014/main" val="216946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основной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реализация образовательного процесса в соответствии с методическим обеспечением ПМК «Мозаичный ПАРК» и ПМК «Воробушки». Расширение и обогащение социального и предметного компонентов развивающей предметно-пространственной среды детского сада. Организация центров активности в группах ДОО и мест уединения детей.  Организация в ДОО различных объединений и клубов по интересам для обеспечения эффективного общения и взаимодействия детей, педагогов, родителей.  Активное вовлечение родителей воспитанников в социальное пространство ДОО как полноправных субъектов образовательного процесса.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практикумы, мастер-классы, интерактивные педсоветы, совместные праздники, коллективные игры, клубная работа, совместные образовательные проекты, выставки, родительские конференции, создание мини-музеев и др.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474118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D3111549-EE2E-4EFE-B940-E9EB5C611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76B2FE4-E395-4B37-A382-CBC992B5C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984354"/>
              </p:ext>
            </p:extLst>
          </p:nvPr>
        </p:nvGraphicFramePr>
        <p:xfrm>
          <a:off x="2546252" y="1355166"/>
          <a:ext cx="7891976" cy="3622929"/>
        </p:xfrm>
        <a:graphic>
          <a:graphicData uri="http://schemas.openxmlformats.org/drawingml/2006/table">
            <a:tbl>
              <a:tblPr firstRow="1" firstCol="1" bandRow="1"/>
              <a:tblGrid>
                <a:gridCol w="7891976">
                  <a:extLst>
                    <a:ext uri="{9D8B030D-6E8A-4147-A177-3AD203B41FA5}">
                      <a16:colId xmlns:a16="http://schemas.microsoft.com/office/drawing/2014/main" val="17318520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основной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реализация образовательного процесса в соответствии с методическим обеспечением ПМК «Мозаичный ПАРК» и ПМК «Воробушки».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и обогащение социального и предметного компонентов развивающей предметно-пространственной среды детского сада.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центров активности в группах ДОО и мест уединения детей.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в ДОО различных объединений и клубов по интересам для обеспечения эффективного общения и взаимодействия детей, педагогов, родителей. 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Активное вовлечение родителей воспитанников в социальное пространство ДОО как полноправных субъектов образовательного процесса.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практикумы, мастер-классы, интерактивные педсоветы, совместные праздники, коллективные игры, клубная работа, совместные образовательные проекты, выставки, родительские конференции, создание мини-музеев и др.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569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829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0A8BA-D906-489A-9CA3-6BEA9FCD7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18BEA90-1A17-43BD-A1FA-F154DC6B6C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81350" y="3273647"/>
          <a:ext cx="5829300" cy="1455293"/>
        </p:xfrm>
        <a:graphic>
          <a:graphicData uri="http://schemas.openxmlformats.org/drawingml/2006/table">
            <a:tbl>
              <a:tblPr firstRow="1" firstCol="1" bandRow="1"/>
              <a:tblGrid>
                <a:gridCol w="5829300">
                  <a:extLst>
                    <a:ext uri="{9D8B030D-6E8A-4147-A177-3AD203B41FA5}">
                      <a16:colId xmlns:a16="http://schemas.microsoft.com/office/drawing/2014/main" val="1211908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заключительный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 и анализ проделанной работы по созданию педагогических условий позитивной социализации. Обобщение и трансляция полученного опыта для педагогов, родителей и общественности.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рекомендаций по созданию педагогических условий позитивной социализации детей дошкольного возраста в ДОО средствами ПМК «Мозаичный ПАРК» и ПМК «Воробушки».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60577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D3111549-EE2E-4EFE-B940-E9EB5C611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BE01FE8-46C0-4A1F-86D0-1635E605E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657274"/>
              </p:ext>
            </p:extLst>
          </p:nvPr>
        </p:nvGraphicFramePr>
        <p:xfrm>
          <a:off x="2180492" y="2163222"/>
          <a:ext cx="8693834" cy="2220849"/>
        </p:xfrm>
        <a:graphic>
          <a:graphicData uri="http://schemas.openxmlformats.org/drawingml/2006/table">
            <a:tbl>
              <a:tblPr firstRow="1" firstCol="1" bandRow="1"/>
              <a:tblGrid>
                <a:gridCol w="8693834">
                  <a:extLst>
                    <a:ext uri="{9D8B030D-6E8A-4147-A177-3AD203B41FA5}">
                      <a16:colId xmlns:a16="http://schemas.microsoft.com/office/drawing/2014/main" val="4040898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заключительный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 и анализ проделанной работы по созданию педагогических условий позитивной социализации.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Обобщение и трансляция полученного опыта для педагогов, родителей и общественности.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рекомендаций по созданию педагогических условий позитивной социализации детей дошкольного возраста в ДОО средствами ПМК «Мозаичный ПАРК» и ПМК «Воробушки».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088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67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0A8BA-D906-489A-9CA3-6BEA9FCD7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4DCEB0-E843-4ED5-B9FD-6D4B08E2D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3111549-EE2E-4EFE-B940-E9EB5C611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C762A1-50B7-4434-BFD8-0C55F118BBD9}"/>
              </a:ext>
            </a:extLst>
          </p:cNvPr>
          <p:cNvSpPr txBox="1"/>
          <p:nvPr/>
        </p:nvSpPr>
        <p:spPr>
          <a:xfrm>
            <a:off x="2336408" y="1939191"/>
            <a:ext cx="8356209" cy="206210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 процесса деятельности площадки (система отслеживания)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Периодическая отчетность участников инновационной деятельности – один раз в год.</a:t>
            </a:r>
          </a:p>
          <a:p>
            <a:pPr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Научная значимость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Будут выявлены педагогические условия позитивной социализации детей в ДОУ с помощью программно-методического комплекса «Мозаичный ПАРК»  и программно-методического комплекса «Воробушки» , описаны результаты исследования социальных компетенций дошкольников в процессе проведения курса развивающих занятий.  </a:t>
            </a:r>
          </a:p>
        </p:txBody>
      </p:sp>
    </p:spTree>
    <p:extLst>
      <p:ext uri="{BB962C8B-B14F-4D97-AF65-F5344CB8AC3E}">
        <p14:creationId xmlns:p14="http://schemas.microsoft.com/office/powerpoint/2010/main" val="3800126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6DC50-E27A-45FD-B7AF-39BDD755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D3B17A-4E39-4EB5-A52F-4B8E35F23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56562E0-3632-417E-8CE1-A97AF8C5B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D54554-0AEA-405E-A0CF-40FD13A490B1}"/>
              </a:ext>
            </a:extLst>
          </p:cNvPr>
          <p:cNvSpPr txBox="1"/>
          <p:nvPr/>
        </p:nvSpPr>
        <p:spPr>
          <a:xfrm>
            <a:off x="2067951" y="1825625"/>
            <a:ext cx="8778240" cy="329320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Практическая значимость</a:t>
            </a:r>
          </a:p>
          <a:p>
            <a:pPr algn="ctr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участников экспериментальной площадки будет способствовать:</a:t>
            </a:r>
          </a:p>
          <a:p>
            <a:pPr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созданию благоприятных условий в ДОО для позитивной социализации детей в соответствии с их возрастными и индивидуальными особенностями и склонностями, развития инициативы и творческих способностей на основе сотрудничества со взрослыми и сверстниками;</a:t>
            </a:r>
          </a:p>
          <a:p>
            <a:pPr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формированию профессиональных компетенций воспитателя ДОО в вопросах позитивной социализации детей дошкольного возраста;</a:t>
            </a:r>
          </a:p>
          <a:p>
            <a:pPr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приобретению педагогами практического опыта по созданию педагогических условий позитивной социализации дошкольников;</a:t>
            </a:r>
          </a:p>
          <a:p>
            <a:pPr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расширению возможностей педагогов ДОО по использованию современного педагогического инструментария ПМК «Мозаичный ПАРК» и ПМК «Воробушки» в практике детского сада.</a:t>
            </a:r>
          </a:p>
        </p:txBody>
      </p:sp>
    </p:spTree>
    <p:extLst>
      <p:ext uri="{BB962C8B-B14F-4D97-AF65-F5344CB8AC3E}">
        <p14:creationId xmlns:p14="http://schemas.microsoft.com/office/powerpoint/2010/main" val="2909253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70858-6F2B-40AE-B0CC-AE1976901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2246A4-F2E2-4D26-A51F-8A2DDC7E7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8B5936-2CAF-43F6-90A0-B8198D24F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90B648-69E2-4874-A91A-C26FA1D65B99}"/>
              </a:ext>
            </a:extLst>
          </p:cNvPr>
          <p:cNvSpPr txBox="1"/>
          <p:nvPr/>
        </p:nvSpPr>
        <p:spPr>
          <a:xfrm>
            <a:off x="2349304" y="2354051"/>
            <a:ext cx="8159262" cy="206210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Предложения по внедрению результатов в массовую практику</a:t>
            </a:r>
          </a:p>
          <a:p>
            <a:pPr algn="ctr"/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мастер-классов, семинаров, вебинаров, научно-практических конференций по результатам эксперимента. 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Оформление статей на сайтах и в педагогических изданиях.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методических роликов по использованию в практике детского сада ПМК «Мозаичный ПАРК», ПМК «Воробушки» и созданию педагогических условий позитивной социализации дошкольников в практике ДОО.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9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581A4-12F5-4306-9ACB-B6DD60BA5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AA327B-7133-457A-B552-261D645CF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4A7DD01-A25F-4B50-963D-E0FA3C20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2552AF-B1D5-4522-8678-7B77432939D3}"/>
              </a:ext>
            </a:extLst>
          </p:cNvPr>
          <p:cNvSpPr txBox="1"/>
          <p:nvPr/>
        </p:nvSpPr>
        <p:spPr>
          <a:xfrm>
            <a:off x="2310618" y="1232390"/>
            <a:ext cx="7199141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Актуальность проблемы и новизна деятельности площадки</a:t>
            </a:r>
            <a:endParaRPr lang="ru-RU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3C49FE-8D62-4642-961C-5707C20AE36C}"/>
              </a:ext>
            </a:extLst>
          </p:cNvPr>
          <p:cNvSpPr txBox="1"/>
          <p:nvPr/>
        </p:nvSpPr>
        <p:spPr>
          <a:xfrm>
            <a:off x="2887393" y="2055813"/>
            <a:ext cx="7846256" cy="156966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«создание условий социальной ситуации развития дошкольников, открывающей возможности позитивной социализации ребенка, его всестороннего личностного морально-нравственного и познавательного развития, развития инициативы и творческих способностей на основе соответствующих дошкольному возрасту видов деятельности, сотрудничества со взрослыми и сверстниками в зоне его ближайшего развития».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78F697-C500-47E6-BDD4-D495EFE4B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60" b="11296"/>
          <a:stretch/>
        </p:blipFill>
        <p:spPr>
          <a:xfrm>
            <a:off x="4666496" y="3965401"/>
            <a:ext cx="2381418" cy="166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3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2B9F4-9B6C-456C-9FBF-7BFAEBE6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B756B0-FABF-4577-A828-9F9FD79AF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5085F89-4E76-4AF0-AE30-5586A4284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14CEB9-763F-4538-9EF7-AEE0F11C5224}"/>
              </a:ext>
            </a:extLst>
          </p:cNvPr>
          <p:cNvSpPr txBox="1"/>
          <p:nvPr/>
        </p:nvSpPr>
        <p:spPr>
          <a:xfrm>
            <a:off x="2099603" y="1367522"/>
            <a:ext cx="6196818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 педагогами стоит задача пересмотра приоритетов профессиональной деятельности:</a:t>
            </a:r>
            <a:endParaRPr lang="ru-RU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D3B819-9A42-4A47-8239-7CF1BACB19F2}"/>
              </a:ext>
            </a:extLst>
          </p:cNvPr>
          <p:cNvSpPr txBox="1"/>
          <p:nvPr/>
        </p:nvSpPr>
        <p:spPr>
          <a:xfrm>
            <a:off x="1997612" y="2735665"/>
            <a:ext cx="8117059" cy="156966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ориентация не на систему знаний, умений и навыков, усвоенных ребенком, а на формирование у детей умений быстро адаптироваться к новым ситуациям,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проявлять гибкость,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налаживать социальное партнерство и эффективные коммуникации,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находить решения сложных вопросов, используя разнообразные источники информации.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1126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EFCB56-EAEB-4573-9330-3EC2F0CC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8EE9B0-C161-4A35-9E9B-1A9066AE5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426A6A9-0278-4793-AB15-464F33836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931BF-F272-4484-81C2-0EEA0B321A5E}"/>
              </a:ext>
            </a:extLst>
          </p:cNvPr>
          <p:cNvSpPr txBox="1"/>
          <p:nvPr/>
        </p:nvSpPr>
        <p:spPr>
          <a:xfrm>
            <a:off x="2477673" y="1456293"/>
            <a:ext cx="6196818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«Социально-коммуникативное развитие направлено на </a:t>
            </a:r>
            <a:endParaRPr lang="ru-RU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92C205-EB8F-40BE-80AC-81CDC0F98D3F}"/>
              </a:ext>
            </a:extLst>
          </p:cNvPr>
          <p:cNvSpPr txBox="1"/>
          <p:nvPr/>
        </p:nvSpPr>
        <p:spPr>
          <a:xfrm>
            <a:off x="2477673" y="2274000"/>
            <a:ext cx="8706142" cy="280076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усвоение норм и ценностей, принятых в обществе, включая моральные и нравственные ценности;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общения и взаимодействия ребенка со взрослыми и сверстниками;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становление самостоятельности, целенаправленности и саморегуляции собственных действий;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позитивных установок к различным видам труда и творчества;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основ безопасного поведения в быту, социуме, природе» (стандарт).</a:t>
            </a:r>
          </a:p>
        </p:txBody>
      </p:sp>
    </p:spTree>
    <p:extLst>
      <p:ext uri="{BB962C8B-B14F-4D97-AF65-F5344CB8AC3E}">
        <p14:creationId xmlns:p14="http://schemas.microsoft.com/office/powerpoint/2010/main" val="423567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C9CC7-648E-4EF5-A1D1-AB4653168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CAC86C-F64A-45E6-9E49-366D61EF1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FCDB3EC-5C85-44E1-B5DA-A906FCDC1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3E1B83-EE3C-492D-BFFF-BA3E658FAC65}"/>
              </a:ext>
            </a:extLst>
          </p:cNvPr>
          <p:cNvSpPr txBox="1"/>
          <p:nvPr/>
        </p:nvSpPr>
        <p:spPr>
          <a:xfrm>
            <a:off x="2757268" y="1859340"/>
            <a:ext cx="7564901" cy="156966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Социализация  детей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понимается как процесс, направленный на вхождение ребёнка в социокультурную среду современного общества, которое требует инициативных молодых людей, способных найти своё место в жизни, восстановить русскую духовную культуру и традиции, нравственно стойких, социально адаптированных, способных к саморазвитию и постоянному самосовершенствованию.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02D38-80D8-4C56-BFD3-565BEF3D8612}"/>
              </a:ext>
            </a:extLst>
          </p:cNvPr>
          <p:cNvSpPr txBox="1"/>
          <p:nvPr/>
        </p:nvSpPr>
        <p:spPr>
          <a:xfrm>
            <a:off x="2757268" y="4001294"/>
            <a:ext cx="7564900" cy="83099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этим проблема социально-личностного развития - развитие ребёнка во взаимодействии с окружающим его миром - становится не просто актуальной на данном современном этапе, но и одной из самых важных.</a:t>
            </a:r>
          </a:p>
        </p:txBody>
      </p:sp>
    </p:spTree>
    <p:extLst>
      <p:ext uri="{BB962C8B-B14F-4D97-AF65-F5344CB8AC3E}">
        <p14:creationId xmlns:p14="http://schemas.microsoft.com/office/powerpoint/2010/main" val="60005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44F04-24B5-4740-A637-5460675E4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990BE3-3A13-4C5E-8CF0-6483D5B1B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F33605-5CEF-49D6-856B-F1BFA2F55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40F8FC-3FAE-495C-81F3-B51AB2F4FF1C}"/>
              </a:ext>
            </a:extLst>
          </p:cNvPr>
          <p:cNvSpPr txBox="1"/>
          <p:nvPr/>
        </p:nvSpPr>
        <p:spPr>
          <a:xfrm>
            <a:off x="2321170" y="2516723"/>
            <a:ext cx="8609428" cy="132343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деятельности площадки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Выявление и создание комплекса педагогический условий в ДОО, способствующих позитивной социализации детей раннего и дошкольного возраста с использованием программно-методического комплекса «Мозаичный ПАРК» и программно-методического комплекса «Воробушки». </a:t>
            </a:r>
          </a:p>
        </p:txBody>
      </p:sp>
    </p:spTree>
    <p:extLst>
      <p:ext uri="{BB962C8B-B14F-4D97-AF65-F5344CB8AC3E}">
        <p14:creationId xmlns:p14="http://schemas.microsoft.com/office/powerpoint/2010/main" val="823579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44F04-24B5-4740-A637-5460675E4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990BE3-3A13-4C5E-8CF0-6483D5B1B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F33605-5CEF-49D6-856B-F1BFA2F55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F8E08F-816F-44C6-85FA-A10D682AC696}"/>
              </a:ext>
            </a:extLst>
          </p:cNvPr>
          <p:cNvSpPr txBox="1"/>
          <p:nvPr/>
        </p:nvSpPr>
        <p:spPr>
          <a:xfrm>
            <a:off x="2264898" y="1690688"/>
            <a:ext cx="8890782" cy="304698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Предпосылки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Позитивной социализации детей в ДОУ будет способствовать использование программно-методического комплекса «Мозаичный ПАРК» и  программно-методического комплекса «Воробушки» , включающих:</a:t>
            </a:r>
          </a:p>
          <a:p>
            <a:pPr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организацию предметно-пространственной среды в ДОО для приобретения детьми социального опыта; </a:t>
            </a:r>
          </a:p>
          <a:p>
            <a:pPr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апробирование детьми различных социальных ролей, образцов поведения и способов деятельности; </a:t>
            </a:r>
          </a:p>
          <a:p>
            <a:pPr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приобретение навыков работы в коллективе, в группе и индивидуально, стремление к бесконфликтному общению,</a:t>
            </a:r>
          </a:p>
          <a:p>
            <a:pPr indent="450215"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	поиск выхода из проблемных ситуаций и умение ориентироваться в меняющихся условиях окружающего мира.</a:t>
            </a:r>
          </a:p>
        </p:txBody>
      </p:sp>
    </p:spTree>
    <p:extLst>
      <p:ext uri="{BB962C8B-B14F-4D97-AF65-F5344CB8AC3E}">
        <p14:creationId xmlns:p14="http://schemas.microsoft.com/office/powerpoint/2010/main" val="408915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44F04-24B5-4740-A637-5460675E4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990BE3-3A13-4C5E-8CF0-6483D5B1B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F33605-5CEF-49D6-856B-F1BFA2F55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A7FFD5-D9F7-4F4E-A1D7-87486ECE754B}"/>
              </a:ext>
            </a:extLst>
          </p:cNvPr>
          <p:cNvSpPr txBox="1"/>
          <p:nvPr/>
        </p:nvSpPr>
        <p:spPr>
          <a:xfrm>
            <a:off x="2053883" y="1549404"/>
            <a:ext cx="8876714" cy="403187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задачи деятельности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выявление значимых факторов и механизмов позитивной социализации детей в ДОО с использованием ПМК «Мозаичный ПАРК» и ПМК «Воробушки»;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предметно-пространственной среды в ДОО, расширение и обогащение её социального и предметного компонентов, необходимых для приобретения детьми социального опыта, ценностных ориентиров, принятых в обществе;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педагогического пространства ДОО для совместной «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культуросозидательной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культуроосвоительной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деятельности педагогов и детей (Д.Б. Эльконин); 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социальной среды в ДОО: возможность разновозрастного общения, наличие индивидуального пространства ребёнка, возможность трансформации среды  в зависимости от ситуации и др.;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активное включение родителей в социальное пространство ДОО как полноправных субъектов образовательного процесса;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уровня профессиональной компетентности педагогов и обеспечение партнёрских взаимоотношений в системе «педагог-ребёнок-родитель».</a:t>
            </a:r>
          </a:p>
          <a:p>
            <a:pPr algn="just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7786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44F04-24B5-4740-A637-5460675E4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990BE3-3A13-4C5E-8CF0-6483D5B1B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1F33605-5CEF-49D6-856B-F1BFA2F55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51290C-6244-48F1-B883-B41EDFAB2FE3}"/>
              </a:ext>
            </a:extLst>
          </p:cNvPr>
          <p:cNvSpPr txBox="1"/>
          <p:nvPr/>
        </p:nvSpPr>
        <p:spPr>
          <a:xfrm>
            <a:off x="2349306" y="2324557"/>
            <a:ext cx="8370276" cy="1826077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Направление деятельности инновационной площадки</a:t>
            </a:r>
          </a:p>
          <a:p>
            <a:pPr algn="just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совместной деятельности детей как условие позитивной социализации.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Приобщение к здоровому образу жизни средствами социального взаимодействия детей и взрослых.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игрового пространства для социализации и личностного развития ребёнка. </a:t>
            </a:r>
          </a:p>
        </p:txBody>
      </p:sp>
    </p:spTree>
    <p:extLst>
      <p:ext uri="{BB962C8B-B14F-4D97-AF65-F5344CB8AC3E}">
        <p14:creationId xmlns:p14="http://schemas.microsoft.com/office/powerpoint/2010/main" val="35105353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1374</Words>
  <Application>Microsoft Office PowerPoint</Application>
  <PresentationFormat>Широкоэкранный</PresentationFormat>
  <Paragraphs>88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Сатеник Анташян</dc:creator>
  <cp:lastModifiedBy>Сатеник Анташян</cp:lastModifiedBy>
  <cp:revision>1</cp:revision>
  <dcterms:created xsi:type="dcterms:W3CDTF">2021-11-10T11:50:53Z</dcterms:created>
  <dcterms:modified xsi:type="dcterms:W3CDTF">2021-11-10T12:21:19Z</dcterms:modified>
</cp:coreProperties>
</file>